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</p:sldIdLst>
  <p:sldSz cx="10693400" cy="15122525"/>
  <p:notesSz cx="6858000" cy="9144000"/>
  <p:defaultTextStyle>
    <a:defPPr>
      <a:defRPr lang="el-GR"/>
    </a:defPPr>
    <a:lvl1pPr marL="0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235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470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705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305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540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775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0010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245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564" y="100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 hasCustomPrompt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0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 hasCustomPrompt="1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23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47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7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3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5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7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001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24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 hasCustomPrompt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235" indent="0">
              <a:buNone/>
              <a:defRPr sz="3200" b="1"/>
            </a:lvl2pPr>
            <a:lvl3pPr marL="1474470" indent="0">
              <a:buNone/>
              <a:defRPr sz="2900" b="1"/>
            </a:lvl3pPr>
            <a:lvl4pPr marL="2211705" indent="0">
              <a:buNone/>
              <a:defRPr sz="2500" b="1"/>
            </a:lvl4pPr>
            <a:lvl5pPr marL="2948305" indent="0">
              <a:buNone/>
              <a:defRPr sz="2500" b="1"/>
            </a:lvl5pPr>
            <a:lvl6pPr marL="3685540" indent="0">
              <a:buNone/>
              <a:defRPr sz="2500" b="1"/>
            </a:lvl6pPr>
            <a:lvl7pPr marL="4422775" indent="0">
              <a:buNone/>
              <a:defRPr sz="2500" b="1"/>
            </a:lvl7pPr>
            <a:lvl8pPr marL="5160010" indent="0">
              <a:buNone/>
              <a:defRPr sz="2500" b="1"/>
            </a:lvl8pPr>
            <a:lvl9pPr marL="5897245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 hasCustomPrompt="1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235" indent="0">
              <a:buNone/>
              <a:defRPr sz="3200" b="1"/>
            </a:lvl2pPr>
            <a:lvl3pPr marL="1474470" indent="0">
              <a:buNone/>
              <a:defRPr sz="2900" b="1"/>
            </a:lvl3pPr>
            <a:lvl4pPr marL="2211705" indent="0">
              <a:buNone/>
              <a:defRPr sz="2500" b="1"/>
            </a:lvl4pPr>
            <a:lvl5pPr marL="2948305" indent="0">
              <a:buNone/>
              <a:defRPr sz="2500" b="1"/>
            </a:lvl5pPr>
            <a:lvl6pPr marL="3685540" indent="0">
              <a:buNone/>
              <a:defRPr sz="2500" b="1"/>
            </a:lvl6pPr>
            <a:lvl7pPr marL="4422775" indent="0">
              <a:buNone/>
              <a:defRPr sz="2500" b="1"/>
            </a:lvl7pPr>
            <a:lvl8pPr marL="5160010" indent="0">
              <a:buNone/>
              <a:defRPr sz="2500" b="1"/>
            </a:lvl8pPr>
            <a:lvl9pPr marL="5897245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 hasCustomPrompt="1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235" indent="0">
              <a:buNone/>
              <a:defRPr sz="2000"/>
            </a:lvl2pPr>
            <a:lvl3pPr marL="1474470" indent="0">
              <a:buNone/>
              <a:defRPr sz="1600"/>
            </a:lvl3pPr>
            <a:lvl4pPr marL="2211705" indent="0">
              <a:buNone/>
              <a:defRPr sz="1500"/>
            </a:lvl4pPr>
            <a:lvl5pPr marL="2948305" indent="0">
              <a:buNone/>
              <a:defRPr sz="1500"/>
            </a:lvl5pPr>
            <a:lvl6pPr marL="3685540" indent="0">
              <a:buNone/>
              <a:defRPr sz="1500"/>
            </a:lvl6pPr>
            <a:lvl7pPr marL="4422775" indent="0">
              <a:buNone/>
              <a:defRPr sz="1500"/>
            </a:lvl7pPr>
            <a:lvl8pPr marL="5160010" indent="0">
              <a:buNone/>
              <a:defRPr sz="1500"/>
            </a:lvl8pPr>
            <a:lvl9pPr marL="5897245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235" indent="0">
              <a:buNone/>
              <a:defRPr sz="4500"/>
            </a:lvl2pPr>
            <a:lvl3pPr marL="1474470" indent="0">
              <a:buNone/>
              <a:defRPr sz="3900"/>
            </a:lvl3pPr>
            <a:lvl4pPr marL="2211705" indent="0">
              <a:buNone/>
              <a:defRPr sz="3200"/>
            </a:lvl4pPr>
            <a:lvl5pPr marL="2948305" indent="0">
              <a:buNone/>
              <a:defRPr sz="3200"/>
            </a:lvl5pPr>
            <a:lvl6pPr marL="3685540" indent="0">
              <a:buNone/>
              <a:defRPr sz="3200"/>
            </a:lvl6pPr>
            <a:lvl7pPr marL="4422775" indent="0">
              <a:buNone/>
              <a:defRPr sz="3200"/>
            </a:lvl7pPr>
            <a:lvl8pPr marL="5160010" indent="0">
              <a:buNone/>
              <a:defRPr sz="3200"/>
            </a:lvl8pPr>
            <a:lvl9pPr marL="5897245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235" indent="0">
              <a:buNone/>
              <a:defRPr sz="2000"/>
            </a:lvl2pPr>
            <a:lvl3pPr marL="1474470" indent="0">
              <a:buNone/>
              <a:defRPr sz="1600"/>
            </a:lvl3pPr>
            <a:lvl4pPr marL="2211705" indent="0">
              <a:buNone/>
              <a:defRPr sz="1500"/>
            </a:lvl4pPr>
            <a:lvl5pPr marL="2948305" indent="0">
              <a:buNone/>
              <a:defRPr sz="1500"/>
            </a:lvl5pPr>
            <a:lvl6pPr marL="3685540" indent="0">
              <a:buNone/>
              <a:defRPr sz="1500"/>
            </a:lvl6pPr>
            <a:lvl7pPr marL="4422775" indent="0">
              <a:buNone/>
              <a:defRPr sz="1500"/>
            </a:lvl7pPr>
            <a:lvl8pPr marL="5160010" indent="0">
              <a:buNone/>
              <a:defRPr sz="1500"/>
            </a:lvl8pPr>
            <a:lvl9pPr marL="5897245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47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085" indent="-553085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610" indent="-461010" algn="l" defTabSz="1474470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770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0005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240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475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075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310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545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235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470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705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305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540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775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0010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245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Η επιχείρηση</a:t>
            </a:r>
            <a:r>
              <a:rPr lang="en-US" alt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l-GR" alt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ΕΝΤΥΠΟ - Ι. ΣΑΛΛΙΑΡΗΣ &amp; ΣΙΑ Ο.Ε.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που εδρεύει στην περιφέρεια ΒΟΡΕΙΟΥ ΑΙΓΑΙΟΥ 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δράση «Εργαλειοθήκη Ανταγωνιστικότητας»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δράση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στοχεύει στη βελτίωση της ανταγωνιστικότητας των 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μικρών και πολύ μικρών 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επιχειρήσεων,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επενδύοντας στον παραγωγικό εκσυγχρονισμό 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τους</a:t>
            </a:r>
            <a:r>
              <a:rPr lang="en-US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προβολή.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44.353 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€ εκ των οποίων η δημόσια δαπάνη ανέρχεται σε 22.176,50 €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l-GR" sz="12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Μηχανήματα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Εξοπλισμός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Πιστοποίηση Προϊόντων – Υπηρεσιών – 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Διαδικασιών</a:t>
            </a:r>
            <a:endParaRPr lang="el-GR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Συσκευασία – Ετικέτα – </a:t>
            </a:r>
            <a:r>
              <a:rPr lang="en-US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Branding</a:t>
            </a:r>
            <a:endParaRPr lang="el-GR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Ψηφιακή Προβολή</a:t>
            </a:r>
            <a:endParaRPr lang="el-GR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Μεταφορικά μέσα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Μισθολογικό κόστος εργαζομένων (νέο προσωπικό)</a:t>
            </a:r>
            <a:endParaRPr lang="en-US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Μέσω της συμμετοχής στη Δράση, η επιχείρηση πέτυχε:</a:t>
            </a:r>
            <a:endParaRPr lang="el-GR" sz="12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βελτίωση της ανταγωνιστικότητας της 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αύξηση της κερδοφορίας της 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ενίσχυση της εξωστρέφειας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επέκταση της αγοράς με τη προσθήκη νέων προϊόντων &amp; υπηρεσιών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εξασφάλιση υψηλότερης ποιότητας προϊόντα &amp; υπηρεσίες 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αύξηση της 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βελτίωση λειτουργικών διαδικασιών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ενίσχυση της επιχειρηματικότητας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δημιουργία / διατήρηση ποιοτικών θέσεων εργασίας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Άλλο…………………………………………………………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1499</Words>
  <Application>WPS Presentation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Verdana</vt:lpstr>
      <vt:lpstr>Microsoft YaHei</vt:lpstr>
      <vt:lpstr>Arial Unicode MS</vt:lpstr>
      <vt:lpstr>Calibri</vt:lpstr>
      <vt:lpstr>Θέμα του Office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Strat5s</cp:lastModifiedBy>
  <cp:revision>45</cp:revision>
  <dcterms:created xsi:type="dcterms:W3CDTF">2018-02-13T12:16:00Z</dcterms:created>
  <dcterms:modified xsi:type="dcterms:W3CDTF">2023-12-29T10:29:18Z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CBA0C42E02724526ABDBB7B18D098333_13</vt:lpwstr>
  </property>
  <property fmtid="{D5CDD505-2E9C-101B-9397-08002B2CF9AE}" pid="3" name="KSOProductBuildVer">
    <vt:lpwstr>1033-12.2.0.13359</vt:lpwstr>
  </property>
</Properties>
</file>